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5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7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7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CC91-6C26-46E0-AB85-BDAA12F6C73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D999-DB9B-40BA-BE13-217063801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9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 на звук 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1103" y="4855334"/>
            <a:ext cx="5473521" cy="1700012"/>
          </a:xfrm>
        </p:spPr>
        <p:txBody>
          <a:bodyPr/>
          <a:lstStyle/>
          <a:p>
            <a:r>
              <a:rPr lang="ru-RU" dirty="0" smtClean="0"/>
              <a:t>Выполнила: учитель – логопед школы №92</a:t>
            </a:r>
          </a:p>
          <a:p>
            <a:r>
              <a:rPr lang="ru-RU" dirty="0" err="1" smtClean="0"/>
              <a:t>Сарина</a:t>
            </a:r>
            <a:r>
              <a:rPr lang="ru-RU" dirty="0" smtClean="0"/>
              <a:t>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Чистим зубки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Описание упражнения: улыбнуться, открыть рот, кончиком языка сильно «почистить» за нижними зубами(влево, вправо) под счёт взрослого (7-8 раз).Затем поднять язычок вверх и почистить за верхними зубами (рот при этом широко открыт). Повторять 8 -10 раз</a:t>
            </a:r>
          </a:p>
          <a:p>
            <a:r>
              <a:rPr lang="ru-RU" sz="2400" dirty="0" smtClean="0"/>
              <a:t>После того как язычок почистил зубки, он принялся полоскать ротик. Давай ему поможем!</a:t>
            </a:r>
          </a:p>
          <a:p>
            <a:r>
              <a:rPr lang="ru-RU" sz="2400" dirty="0" smtClean="0"/>
              <a:t>Описание упражнения: рот закрыт, имитируем полоскание рта. 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3" y="4662152"/>
            <a:ext cx="2292603" cy="15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23" y="2364525"/>
            <a:ext cx="7581753" cy="39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Маляр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улыбнуться, открыть рот, язык поднять вверх и кончиком языка проводить по нёбу от верхних зубов до горла и обратно. Выполнять медленно, под счёт до восьми.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15" y="3238500"/>
            <a:ext cx="29241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8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бегемотики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открыть рот как можно шире, удерживать его в таком положении до счёта «пять», потом закрыть рот. Повторить 3 -4 раза.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93" y="3078051"/>
            <a:ext cx="5763193" cy="37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2953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гриб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улыбнуться, открыть рот, «приклеить» (присосать) язык к нёбу. Следить, чтобы при этом был рот широко открыт. Если не получается сразу «приклеить» язычок к нёбу, предложите ребёнку медленно пощёлкать языком. Пусть ребёнок почувствует, как язычок «присасывается» к нёбу.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4" y="3384125"/>
            <a:ext cx="2505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2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гармошка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улыбнуться, открыть рот, «приклеить» язык к нёбу. Не отпуская язык, сильно опустить нижнюю челюсть, закрыть рот и опять широко открыть, не меняя положения языка. Повторить 4 – 5 раз.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17" y="3033713"/>
            <a:ext cx="53244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улыбнуться, открыть рот, поднять язык вверх. Кончиком языка с силой «ударять» по бугоркам «альвеолам» за верхними зубами и произносить звук «д-д-д» Выполнять 10-20 секунд сначала медленно, затем быстрее и быстрее. Следить, чтобы «кончик» только языка работал, а сам язык не прыгал.</a:t>
            </a:r>
          </a:p>
          <a:p>
            <a:r>
              <a:rPr lang="ru-RU" dirty="0" smtClean="0"/>
              <a:t>Потом дятел стал стучать по – другому:</a:t>
            </a:r>
          </a:p>
          <a:p>
            <a:r>
              <a:rPr lang="ru-RU" dirty="0" smtClean="0"/>
              <a:t>«Д-</a:t>
            </a:r>
            <a:r>
              <a:rPr lang="ru-RU" dirty="0" err="1" smtClean="0"/>
              <a:t>дд</a:t>
            </a:r>
            <a:r>
              <a:rPr lang="ru-RU" dirty="0" smtClean="0"/>
              <a:t>, Д-</a:t>
            </a:r>
            <a:r>
              <a:rPr lang="ru-RU" dirty="0" err="1" smtClean="0"/>
              <a:t>дд</a:t>
            </a:r>
            <a:r>
              <a:rPr lang="ru-RU" dirty="0" smtClean="0"/>
              <a:t>» (выделенный звук произносится сильнее).  «Постучи»  и ты так языком 10 -15 секунд.</a:t>
            </a:r>
          </a:p>
          <a:p>
            <a:r>
              <a:rPr lang="ru-RU" dirty="0" smtClean="0"/>
              <a:t>А потом вот так: «</a:t>
            </a:r>
            <a:r>
              <a:rPr lang="ru-RU" dirty="0" err="1" smtClean="0"/>
              <a:t>дд</a:t>
            </a:r>
            <a:r>
              <a:rPr lang="ru-RU" dirty="0" smtClean="0"/>
              <a:t>-Д, </a:t>
            </a:r>
            <a:r>
              <a:rPr lang="ru-RU" dirty="0" err="1" smtClean="0"/>
              <a:t>дд</a:t>
            </a:r>
            <a:r>
              <a:rPr lang="ru-RU" dirty="0" smtClean="0"/>
              <a:t>-Д…». Выполнять 10-15 секунд.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72" y="4973660"/>
            <a:ext cx="1712889" cy="9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8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комарик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улыбнуться, открыть широко рот, поднять язык вверх и упереть его в бугорки (альвеолы). Пытаться произнести «</a:t>
            </a:r>
            <a:r>
              <a:rPr lang="ru-RU" dirty="0" err="1" smtClean="0"/>
              <a:t>дзззз</a:t>
            </a:r>
            <a:r>
              <a:rPr lang="ru-RU" dirty="0" smtClean="0"/>
              <a:t>», но не отрывисто, а протяжно, в течении 10-15 секунд. Помните, что комар злой, поэтому нажимать языком на бугорки энергично.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3734872"/>
            <a:ext cx="4771205" cy="31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лошадка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упражнения: улыбнуться, широко открыть рот, щёлкать языком громко и энергично. Стараться, чтобы нижняя челюсть была не подвижна и «прыгал» только язык.</a:t>
            </a:r>
          </a:p>
          <a:p>
            <a:pPr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7" y="3120612"/>
            <a:ext cx="3919136" cy="3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Заведи мотор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Описание упражнения: улыбнуться, широко открыть рот, поднять язык вверх, с силой ударять кончиком языка по бугоркам за верхними зубами (альвеолам)  и произносить: «</a:t>
            </a:r>
            <a:r>
              <a:rPr lang="ru-RU" sz="2400" dirty="0" err="1" smtClean="0"/>
              <a:t>дын</a:t>
            </a:r>
            <a:r>
              <a:rPr lang="ru-RU" sz="2400" dirty="0" smtClean="0"/>
              <a:t>- </a:t>
            </a:r>
            <a:r>
              <a:rPr lang="ru-RU" sz="2400" dirty="0" err="1" smtClean="0"/>
              <a:t>дын</a:t>
            </a:r>
            <a:r>
              <a:rPr lang="ru-RU" sz="2400" dirty="0" smtClean="0"/>
              <a:t> – </a:t>
            </a:r>
            <a:r>
              <a:rPr lang="ru-RU" sz="2400" dirty="0" err="1" smtClean="0"/>
              <a:t>дын</a:t>
            </a:r>
            <a:r>
              <a:rPr lang="ru-RU" sz="2400" dirty="0" smtClean="0"/>
              <a:t>…) (сначала медленно, потом всё быстрее и быстрее). Повторять 4-5 раз.</a:t>
            </a:r>
          </a:p>
          <a:p>
            <a:r>
              <a:rPr lang="ru-RU" sz="2400" dirty="0" smtClean="0"/>
              <a:t>А теперь давай заведём мотор вот так: «</a:t>
            </a:r>
            <a:r>
              <a:rPr lang="ru-RU" sz="2400" dirty="0" err="1" smtClean="0"/>
              <a:t>Дын</a:t>
            </a:r>
            <a:r>
              <a:rPr lang="ru-RU" sz="2400" dirty="0" smtClean="0"/>
              <a:t> – </a:t>
            </a:r>
            <a:r>
              <a:rPr lang="ru-RU" sz="2400" dirty="0" err="1" smtClean="0"/>
              <a:t>дын-дын</a:t>
            </a:r>
            <a:r>
              <a:rPr lang="ru-RU" sz="2400" dirty="0" smtClean="0"/>
              <a:t>; </a:t>
            </a:r>
            <a:r>
              <a:rPr lang="ru-RU" sz="2400" dirty="0" err="1" smtClean="0"/>
              <a:t>Дын</a:t>
            </a:r>
            <a:r>
              <a:rPr lang="ru-RU" sz="2400" dirty="0" smtClean="0"/>
              <a:t> –</a:t>
            </a:r>
            <a:r>
              <a:rPr lang="ru-RU" sz="2400" dirty="0" err="1" smtClean="0"/>
              <a:t>дын</a:t>
            </a:r>
            <a:r>
              <a:rPr lang="ru-RU" sz="2400" dirty="0" smtClean="0"/>
              <a:t> –</a:t>
            </a:r>
            <a:r>
              <a:rPr lang="ru-RU" sz="2400" dirty="0" err="1" smtClean="0"/>
              <a:t>дын</a:t>
            </a:r>
            <a:r>
              <a:rPr lang="ru-RU" sz="2400" dirty="0" smtClean="0"/>
              <a:t>…» (выделенный слог надо произносить сильнее, делая на него ударение). Повторить 4 -5 раз.  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3953814"/>
            <a:ext cx="3768144" cy="2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6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538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Артикуляционная гимнастика на звук р</vt:lpstr>
      <vt:lpstr>Маляр</vt:lpstr>
      <vt:lpstr>бегемотики</vt:lpstr>
      <vt:lpstr>гриб</vt:lpstr>
      <vt:lpstr>гармошка</vt:lpstr>
      <vt:lpstr>дятел</vt:lpstr>
      <vt:lpstr>комарик</vt:lpstr>
      <vt:lpstr>лошадка</vt:lpstr>
      <vt:lpstr>Заведи мотор</vt:lpstr>
      <vt:lpstr>Чистим зубки</vt:lpstr>
      <vt:lpstr>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admin</cp:lastModifiedBy>
  <cp:revision>12</cp:revision>
  <dcterms:created xsi:type="dcterms:W3CDTF">2022-10-19T08:29:26Z</dcterms:created>
  <dcterms:modified xsi:type="dcterms:W3CDTF">2022-10-19T10:10:25Z</dcterms:modified>
</cp:coreProperties>
</file>